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>
        <p:scale>
          <a:sx n="75" d="100"/>
          <a:sy n="75" d="100"/>
        </p:scale>
        <p:origin x="-142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7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6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0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7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44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8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1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6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59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DE32-1E3A-48DC-A653-965255C1EEC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504D-EED8-4E56-94F1-0360E7C2C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5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7624" y="188639"/>
            <a:ext cx="6950661" cy="5844944"/>
            <a:chOff x="1187624" y="188639"/>
            <a:chExt cx="6950661" cy="5844944"/>
          </a:xfrm>
        </p:grpSpPr>
        <p:sp>
          <p:nvSpPr>
            <p:cNvPr id="217" name="TextBox 216"/>
            <p:cNvSpPr txBox="1"/>
            <p:nvPr/>
          </p:nvSpPr>
          <p:spPr>
            <a:xfrm>
              <a:off x="1633667" y="188640"/>
              <a:ext cx="1419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u="sng" dirty="0" smtClean="0"/>
                <a:t>THE STUDIO</a:t>
              </a:r>
              <a:endParaRPr lang="en-GB" u="sng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940151" y="188639"/>
              <a:ext cx="1944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u="sng" dirty="0" smtClean="0"/>
                <a:t>2 BED APARTMENT</a:t>
              </a:r>
              <a:endParaRPr lang="en-GB" u="sng" dirty="0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1187624" y="908720"/>
              <a:ext cx="6950661" cy="5124863"/>
              <a:chOff x="1187624" y="908720"/>
              <a:chExt cx="6950661" cy="5124863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444048" y="1189097"/>
                <a:ext cx="66880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444048" y="1192442"/>
                <a:ext cx="0" cy="43181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444048" y="5510627"/>
                <a:ext cx="56591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132132" y="1189097"/>
                <a:ext cx="0" cy="23665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103196" y="3555649"/>
                <a:ext cx="0" cy="19549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103196" y="3555649"/>
                <a:ext cx="10289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781665" y="1192443"/>
                <a:ext cx="0" cy="11799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444048" y="2372373"/>
                <a:ext cx="1337617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781665" y="2171604"/>
                <a:ext cx="0" cy="33390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3399026" y="1192443"/>
                <a:ext cx="0" cy="1334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2781665" y="2526713"/>
                <a:ext cx="5350467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6074260" y="1192443"/>
                <a:ext cx="0" cy="1334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2987452" y="2372374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3707707" y="2372373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6280047" y="2372373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2781665" y="3841116"/>
                <a:ext cx="12347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4016388" y="3041181"/>
                <a:ext cx="0" cy="799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7103196" y="2526715"/>
                <a:ext cx="0" cy="13144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4016388" y="3041181"/>
                <a:ext cx="30868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7103196" y="2938288"/>
                <a:ext cx="10289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7596336" y="2629607"/>
                <a:ext cx="514468" cy="20578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 b="1">
                  <a:ln w="18000">
                    <a:solidFill>
                      <a:schemeClr val="bg1"/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flipV="1">
                <a:off x="7308983" y="3368757"/>
                <a:ext cx="0" cy="1885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7720558" y="3368758"/>
                <a:ext cx="0" cy="188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308983" y="3368757"/>
                <a:ext cx="41157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7926345" y="3246968"/>
                <a:ext cx="205787" cy="16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7926345" y="3349862"/>
                <a:ext cx="205787" cy="16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7926345" y="3242277"/>
                <a:ext cx="0" cy="1092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oup 89"/>
              <p:cNvGrpSpPr/>
              <p:nvPr/>
            </p:nvGrpSpPr>
            <p:grpSpPr>
              <a:xfrm rot="5400000">
                <a:off x="2194126" y="2905657"/>
                <a:ext cx="531694" cy="250802"/>
                <a:chOff x="4932040" y="3153021"/>
                <a:chExt cx="288032" cy="131963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4932040" y="3153021"/>
                  <a:ext cx="0" cy="1319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5220072" y="3153022"/>
                  <a:ext cx="0" cy="1319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4932040" y="3153021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4932040" y="3284984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 rot="5400000">
                <a:off x="2847006" y="2915779"/>
                <a:ext cx="531694" cy="250802"/>
                <a:chOff x="4932040" y="3153021"/>
                <a:chExt cx="288032" cy="131963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932040" y="3153021"/>
                  <a:ext cx="0" cy="1319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5220072" y="3153022"/>
                  <a:ext cx="0" cy="1319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4932040" y="3153021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4932040" y="3284984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00"/>
              <p:cNvCxnSpPr/>
              <p:nvPr/>
            </p:nvCxnSpPr>
            <p:spPr>
              <a:xfrm flipV="1">
                <a:off x="2164303" y="279427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26"/>
              <p:cNvGrpSpPr/>
              <p:nvPr/>
            </p:nvGrpSpPr>
            <p:grpSpPr>
              <a:xfrm>
                <a:off x="2170542" y="3093464"/>
                <a:ext cx="508229" cy="154776"/>
                <a:chOff x="1119982" y="2241453"/>
                <a:chExt cx="355674" cy="108317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1475656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5" name="Straight Connector 104"/>
              <p:cNvCxnSpPr/>
              <p:nvPr/>
            </p:nvCxnSpPr>
            <p:spPr>
              <a:xfrm flipV="1">
                <a:off x="2678771" y="279427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2896538" y="2798962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2896538" y="310704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3326863" y="2775334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3326863" y="3141776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3052981" y="3378440"/>
                <a:ext cx="11974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3052981" y="2732500"/>
                <a:ext cx="11974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7" name="Group 116"/>
              <p:cNvGrpSpPr/>
              <p:nvPr/>
            </p:nvGrpSpPr>
            <p:grpSpPr>
              <a:xfrm rot="5400000">
                <a:off x="2358480" y="4138898"/>
                <a:ext cx="846361" cy="250802"/>
                <a:chOff x="4932040" y="3153021"/>
                <a:chExt cx="288032" cy="131963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932040" y="3153021"/>
                  <a:ext cx="0" cy="1319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5220072" y="3153022"/>
                  <a:ext cx="0" cy="1319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932040" y="3153021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4932040" y="3284984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/>
              <p:cNvGrpSpPr/>
              <p:nvPr/>
            </p:nvGrpSpPr>
            <p:grpSpPr>
              <a:xfrm rot="5400000">
                <a:off x="525316" y="3620838"/>
                <a:ext cx="2088265" cy="250804"/>
                <a:chOff x="4932040" y="3153021"/>
                <a:chExt cx="288032" cy="131963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4932040" y="3153021"/>
                  <a:ext cx="0" cy="1319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5220072" y="3153022"/>
                  <a:ext cx="0" cy="1319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4932040" y="3153021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4932040" y="3284984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>
                <a:off x="1570811" y="5458745"/>
                <a:ext cx="284811" cy="154776"/>
                <a:chOff x="1119982" y="2241453"/>
                <a:chExt cx="199319" cy="108317"/>
              </a:xfrm>
            </p:grpSpPr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oup 133"/>
              <p:cNvGrpSpPr/>
              <p:nvPr/>
            </p:nvGrpSpPr>
            <p:grpSpPr>
              <a:xfrm>
                <a:off x="2291067" y="5458745"/>
                <a:ext cx="284811" cy="154776"/>
                <a:chOff x="1119982" y="2241453"/>
                <a:chExt cx="199319" cy="108317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flipV="1">
                <a:off x="2305633" y="5321223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0" name="Group 159"/>
              <p:cNvGrpSpPr/>
              <p:nvPr/>
            </p:nvGrpSpPr>
            <p:grpSpPr>
              <a:xfrm>
                <a:off x="2291067" y="5617076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5148218" y="5433238"/>
                <a:ext cx="1028936" cy="283176"/>
                <a:chOff x="1119982" y="2241453"/>
                <a:chExt cx="355674" cy="108317"/>
              </a:xfrm>
            </p:grpSpPr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1475656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 rot="5400000">
                <a:off x="6947634" y="4662757"/>
                <a:ext cx="439521" cy="283177"/>
                <a:chOff x="1119982" y="2241453"/>
                <a:chExt cx="199319" cy="108317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 rot="5400000">
                <a:off x="6947634" y="3839608"/>
                <a:ext cx="439521" cy="283177"/>
                <a:chOff x="1119982" y="2241453"/>
                <a:chExt cx="199319" cy="108317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/>
              <p:cNvGrpSpPr/>
              <p:nvPr/>
            </p:nvGrpSpPr>
            <p:grpSpPr>
              <a:xfrm>
                <a:off x="6728271" y="1050855"/>
                <a:ext cx="786498" cy="283177"/>
                <a:chOff x="1119982" y="2241453"/>
                <a:chExt cx="199319" cy="108317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152"/>
              <p:cNvGrpSpPr/>
              <p:nvPr/>
            </p:nvGrpSpPr>
            <p:grpSpPr>
              <a:xfrm>
                <a:off x="4037795" y="1028649"/>
                <a:ext cx="786498" cy="283177"/>
                <a:chOff x="1119982" y="2241453"/>
                <a:chExt cx="199319" cy="108317"/>
              </a:xfrm>
            </p:grpSpPr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/>
              <p:cNvGrpSpPr/>
              <p:nvPr/>
            </p:nvGrpSpPr>
            <p:grpSpPr>
              <a:xfrm rot="5400000">
                <a:off x="1118976" y="1640819"/>
                <a:ext cx="650144" cy="283177"/>
                <a:chOff x="1119982" y="2241453"/>
                <a:chExt cx="199319" cy="108317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Straight Connector 158"/>
              <p:cNvCxnSpPr/>
              <p:nvPr/>
            </p:nvCxnSpPr>
            <p:spPr>
              <a:xfrm flipV="1">
                <a:off x="3553367" y="3686778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160"/>
              <p:cNvGrpSpPr/>
              <p:nvPr/>
            </p:nvGrpSpPr>
            <p:grpSpPr>
              <a:xfrm>
                <a:off x="2291067" y="5645300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/>
            </p:nvGrpSpPr>
            <p:grpSpPr>
              <a:xfrm>
                <a:off x="3538800" y="3615372"/>
                <a:ext cx="323247" cy="62232"/>
                <a:chOff x="3538800" y="3615372"/>
                <a:chExt cx="323247" cy="62232"/>
              </a:xfrm>
            </p:grpSpPr>
            <p:grpSp>
              <p:nvGrpSpPr>
                <p:cNvPr id="164" name="Group 163"/>
                <p:cNvGrpSpPr/>
                <p:nvPr/>
              </p:nvGrpSpPr>
              <p:grpSpPr>
                <a:xfrm>
                  <a:off x="3538800" y="3649380"/>
                  <a:ext cx="323247" cy="28224"/>
                  <a:chOff x="1204329" y="4007552"/>
                  <a:chExt cx="226218" cy="19752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>
                  <a:xfrm flipH="1">
                    <a:off x="1204329" y="4007552"/>
                    <a:ext cx="22621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H="1">
                    <a:off x="1204329" y="4027304"/>
                    <a:ext cx="22621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3538800" y="3615372"/>
                  <a:ext cx="323247" cy="28224"/>
                  <a:chOff x="1204329" y="4007552"/>
                  <a:chExt cx="226218" cy="19752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 flipH="1">
                    <a:off x="1204329" y="4007552"/>
                    <a:ext cx="22621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>
                    <a:off x="1204329" y="4027304"/>
                    <a:ext cx="22621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0" name="Group 169"/>
              <p:cNvGrpSpPr/>
              <p:nvPr/>
            </p:nvGrpSpPr>
            <p:grpSpPr>
              <a:xfrm>
                <a:off x="6280047" y="2474831"/>
                <a:ext cx="284811" cy="154776"/>
                <a:chOff x="1119982" y="2241453"/>
                <a:chExt cx="199319" cy="108317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1119982" y="2241758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1319301" y="2241453"/>
                  <a:ext cx="0" cy="108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7" name="TextBox 176"/>
              <p:cNvSpPr txBox="1"/>
              <p:nvPr/>
            </p:nvSpPr>
            <p:spPr>
              <a:xfrm rot="5400000">
                <a:off x="2624341" y="1699474"/>
                <a:ext cx="9582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Storage</a:t>
                </a:r>
                <a:endParaRPr lang="en-GB" sz="1200" dirty="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1644977" y="1537118"/>
                <a:ext cx="9582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Utility Room</a:t>
                </a:r>
                <a:endParaRPr lang="en-GB" sz="1200" dirty="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7021242" y="3866209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7019364" y="4687479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5329003" y="5533446"/>
                <a:ext cx="86506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Windows</a:t>
                </a:r>
                <a:endParaRPr lang="en-GB" sz="1000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383960" y="5604959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2252516" y="5715617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Door</a:t>
                </a:r>
                <a:endParaRPr lang="en-GB" sz="1000" dirty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348084" y="3390676"/>
                <a:ext cx="88001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Two steps up</a:t>
                </a:r>
                <a:endParaRPr lang="en-GB" sz="1000" dirty="0"/>
              </a:p>
            </p:txBody>
          </p:sp>
          <p:cxnSp>
            <p:nvCxnSpPr>
              <p:cNvPr id="188" name="Straight Arrow Connector 187"/>
              <p:cNvCxnSpPr>
                <a:stCxn id="186" idx="1"/>
              </p:cNvCxnSpPr>
              <p:nvPr/>
            </p:nvCxnSpPr>
            <p:spPr>
              <a:xfrm flipH="1">
                <a:off x="4037795" y="3513788"/>
                <a:ext cx="310290" cy="172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TextBox 188"/>
              <p:cNvSpPr txBox="1"/>
              <p:nvPr/>
            </p:nvSpPr>
            <p:spPr>
              <a:xfrm>
                <a:off x="4613093" y="2552437"/>
                <a:ext cx="11337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Corridor</a:t>
                </a:r>
                <a:endParaRPr lang="en-GB" sz="2000" dirty="0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4189769" y="1683663"/>
                <a:ext cx="958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Master Bedroom</a:t>
                </a:r>
                <a:endParaRPr lang="en-GB" sz="1200" dirty="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6588728" y="1660416"/>
                <a:ext cx="10833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Bedroom 2</a:t>
                </a:r>
                <a:endParaRPr lang="en-GB" sz="12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6779793" y="908720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088251" y="914011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4548532" y="4089080"/>
                <a:ext cx="1319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Open Plan</a:t>
                </a:r>
              </a:p>
              <a:p>
                <a:r>
                  <a:rPr lang="en-GB" sz="1600" dirty="0" smtClean="0"/>
                  <a:t>Large Lounge</a:t>
                </a:r>
                <a:endParaRPr lang="en-GB" sz="1600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1749403" y="3950579"/>
                <a:ext cx="10833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Kitchen</a:t>
                </a:r>
                <a:endParaRPr lang="en-GB" sz="1200" dirty="0"/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7054960" y="3016927"/>
                <a:ext cx="10833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Bathroom</a:t>
                </a:r>
                <a:endParaRPr lang="en-GB" sz="1200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 rot="5400000">
                <a:off x="963985" y="1711015"/>
                <a:ext cx="7011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Window</a:t>
                </a:r>
                <a:endParaRPr lang="en-GB" sz="1000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>
                <a:off x="7102873" y="2617987"/>
                <a:ext cx="177797" cy="2581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7424125" y="2526715"/>
                <a:ext cx="0" cy="912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7424125" y="2636912"/>
                <a:ext cx="0" cy="65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7424125" y="2724116"/>
                <a:ext cx="0" cy="65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7424125" y="2806251"/>
                <a:ext cx="0" cy="65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7422900" y="2883421"/>
                <a:ext cx="0" cy="65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TextBox 211"/>
              <p:cNvSpPr txBox="1"/>
              <p:nvPr/>
            </p:nvSpPr>
            <p:spPr>
              <a:xfrm>
                <a:off x="3396562" y="5787362"/>
                <a:ext cx="115196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One step down</a:t>
                </a:r>
                <a:endParaRPr lang="en-GB" sz="1000" dirty="0"/>
              </a:p>
            </p:txBody>
          </p:sp>
          <p:cxnSp>
            <p:nvCxnSpPr>
              <p:cNvPr id="213" name="Straight Arrow Connector 212"/>
              <p:cNvCxnSpPr>
                <a:stCxn id="212" idx="1"/>
              </p:cNvCxnSpPr>
              <p:nvPr/>
            </p:nvCxnSpPr>
            <p:spPr>
              <a:xfrm flipH="1" flipV="1">
                <a:off x="2781662" y="5787363"/>
                <a:ext cx="614900" cy="1231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3689868" y="2494918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flipV="1">
                <a:off x="3974679" y="2494482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3011322" y="249561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V="1">
                <a:off x="3296133" y="249518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3549144" y="3712305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V="1">
                <a:off x="3833955" y="3711869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6936189" y="2872585"/>
                <a:ext cx="1663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6943475" y="2621703"/>
                <a:ext cx="166350" cy="4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5907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9552" y="241484"/>
            <a:ext cx="7858164" cy="6358886"/>
            <a:chOff x="539552" y="241484"/>
            <a:chExt cx="7858164" cy="6358886"/>
          </a:xfrm>
        </p:grpSpPr>
        <p:cxnSp>
          <p:nvCxnSpPr>
            <p:cNvPr id="4" name="Straight Connector 3"/>
            <p:cNvCxnSpPr/>
            <p:nvPr/>
          </p:nvCxnSpPr>
          <p:spPr>
            <a:xfrm rot="10800000">
              <a:off x="1070884" y="5530436"/>
              <a:ext cx="66880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7758968" y="1208906"/>
              <a:ext cx="0" cy="43181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940583" y="1208906"/>
              <a:ext cx="481838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070883" y="3163884"/>
              <a:ext cx="0" cy="23665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070884" y="3163884"/>
              <a:ext cx="18696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940583" y="1208906"/>
              <a:ext cx="0" cy="1954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940582" y="2800041"/>
              <a:ext cx="1" cy="1709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460864" y="1192907"/>
              <a:ext cx="0" cy="3311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940584" y="4504230"/>
              <a:ext cx="4818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940583" y="4797153"/>
              <a:ext cx="33843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324959" y="4077073"/>
              <a:ext cx="794159" cy="751193"/>
              <a:chOff x="5940152" y="3861048"/>
              <a:chExt cx="794159" cy="751193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940152" y="3861048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6732240" y="3861048"/>
                <a:ext cx="0" cy="751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5940152" y="3861048"/>
                <a:ext cx="794159" cy="427157"/>
                <a:chOff x="5940152" y="3861048"/>
                <a:chExt cx="794159" cy="427157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5940152" y="3861048"/>
                  <a:ext cx="792088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940152" y="3861049"/>
                  <a:ext cx="792088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5942223" y="3861049"/>
                  <a:ext cx="792088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oup 58"/>
            <p:cNvGrpSpPr/>
            <p:nvPr/>
          </p:nvGrpSpPr>
          <p:grpSpPr>
            <a:xfrm rot="5400000">
              <a:off x="5825794" y="1668658"/>
              <a:ext cx="794903" cy="427157"/>
              <a:chOff x="5868144" y="2400780"/>
              <a:chExt cx="794903" cy="427157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868144" y="2400780"/>
                <a:ext cx="794159" cy="427157"/>
                <a:chOff x="5940152" y="3861048"/>
                <a:chExt cx="794159" cy="427157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5940152" y="3861048"/>
                  <a:ext cx="0" cy="42715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6732240" y="3861049"/>
                  <a:ext cx="0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 50"/>
                <p:cNvGrpSpPr/>
                <p:nvPr/>
              </p:nvGrpSpPr>
              <p:grpSpPr>
                <a:xfrm>
                  <a:off x="5940152" y="3861048"/>
                  <a:ext cx="794159" cy="427157"/>
                  <a:chOff x="5940152" y="3861048"/>
                  <a:chExt cx="794159" cy="427157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5940152" y="3861048"/>
                    <a:ext cx="792088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5940152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flipV="1">
                    <a:off x="5942223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6" name="Straight Connector 55"/>
              <p:cNvCxnSpPr/>
              <p:nvPr/>
            </p:nvCxnSpPr>
            <p:spPr>
              <a:xfrm>
                <a:off x="5870215" y="2827937"/>
                <a:ext cx="792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 rot="5400000">
              <a:off x="6721666" y="1674177"/>
              <a:ext cx="794903" cy="427157"/>
              <a:chOff x="5868144" y="2400780"/>
              <a:chExt cx="794903" cy="427157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5868144" y="2400780"/>
                <a:ext cx="794159" cy="427157"/>
                <a:chOff x="5940152" y="3861048"/>
                <a:chExt cx="794159" cy="427157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940152" y="3861048"/>
                  <a:ext cx="0" cy="42715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6732240" y="3861049"/>
                  <a:ext cx="0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5" name="Group 64"/>
                <p:cNvGrpSpPr/>
                <p:nvPr/>
              </p:nvGrpSpPr>
              <p:grpSpPr>
                <a:xfrm>
                  <a:off x="5940152" y="3861048"/>
                  <a:ext cx="794159" cy="427157"/>
                  <a:chOff x="5940152" y="3861048"/>
                  <a:chExt cx="794159" cy="427157"/>
                </a:xfrm>
              </p:grpSpPr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5940152" y="3861048"/>
                    <a:ext cx="792088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5940152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V="1">
                    <a:off x="5942223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2" name="Straight Connector 61"/>
              <p:cNvCxnSpPr/>
              <p:nvPr/>
            </p:nvCxnSpPr>
            <p:spPr>
              <a:xfrm>
                <a:off x="5870215" y="2827937"/>
                <a:ext cx="792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7633566" y="1700808"/>
              <a:ext cx="250802" cy="1728193"/>
              <a:chOff x="2656260" y="3841118"/>
              <a:chExt cx="250802" cy="846361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5400000" flipV="1">
                <a:off x="2781661" y="3715718"/>
                <a:ext cx="0" cy="2508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 flipV="1">
                <a:off x="2781660" y="4562079"/>
                <a:ext cx="0" cy="250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2483881" y="4264299"/>
                <a:ext cx="84636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233079" y="4264299"/>
                <a:ext cx="84636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>
              <a:off x="5460864" y="4509122"/>
              <a:ext cx="216023" cy="21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/>
            <p:cNvGrpSpPr/>
            <p:nvPr/>
          </p:nvGrpSpPr>
          <p:grpSpPr>
            <a:xfrm rot="10800000">
              <a:off x="5700986" y="1124745"/>
              <a:ext cx="308681" cy="257234"/>
              <a:chOff x="6280047" y="2372373"/>
              <a:chExt cx="308681" cy="257234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6280047" y="2372373"/>
                <a:ext cx="308681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6280047" y="247526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6564858" y="247483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5460864" y="4504230"/>
              <a:ext cx="0" cy="2929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/>
            <p:cNvGrpSpPr/>
            <p:nvPr/>
          </p:nvGrpSpPr>
          <p:grpSpPr>
            <a:xfrm rot="5400000">
              <a:off x="3904857" y="539621"/>
              <a:ext cx="250802" cy="1565066"/>
              <a:chOff x="2656260" y="3841118"/>
              <a:chExt cx="250802" cy="846361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 flipV="1">
                <a:off x="2781661" y="3715718"/>
                <a:ext cx="0" cy="2508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V="1">
                <a:off x="2781660" y="4562079"/>
                <a:ext cx="0" cy="250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2483881" y="4264299"/>
                <a:ext cx="84636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flipV="1">
              <a:off x="3444639" y="4797154"/>
              <a:ext cx="0" cy="733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843672" y="4793808"/>
              <a:ext cx="0" cy="733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/>
            <p:cNvGrpSpPr/>
            <p:nvPr/>
          </p:nvGrpSpPr>
          <p:grpSpPr>
            <a:xfrm rot="10800000">
              <a:off x="4191661" y="4380974"/>
              <a:ext cx="277250" cy="184646"/>
              <a:chOff x="6260305" y="2474831"/>
              <a:chExt cx="308681" cy="222388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V="1">
                <a:off x="6260305" y="2542880"/>
                <a:ext cx="308681" cy="154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6280047" y="247526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6564858" y="247483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 rot="5400000">
              <a:off x="2315611" y="2151589"/>
              <a:ext cx="1244587" cy="149371"/>
              <a:chOff x="6280047" y="2474831"/>
              <a:chExt cx="284811" cy="154776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 flipV="1">
                <a:off x="6280047" y="247526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6564858" y="247483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4171370" y="4735943"/>
              <a:ext cx="277250" cy="184646"/>
              <a:chOff x="6260305" y="2474831"/>
              <a:chExt cx="308681" cy="222388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flipV="1">
                <a:off x="6260305" y="2542880"/>
                <a:ext cx="308681" cy="154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6280047" y="2475267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6564858" y="2474831"/>
                <a:ext cx="0" cy="154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Straight Connector 110"/>
            <p:cNvCxnSpPr/>
            <p:nvPr/>
          </p:nvCxnSpPr>
          <p:spPr>
            <a:xfrm>
              <a:off x="3156607" y="4504230"/>
              <a:ext cx="0" cy="2929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125"/>
            <p:cNvGrpSpPr/>
            <p:nvPr/>
          </p:nvGrpSpPr>
          <p:grpSpPr>
            <a:xfrm rot="5400000">
              <a:off x="666624" y="3883411"/>
              <a:ext cx="1022033" cy="213517"/>
              <a:chOff x="5868144" y="2400780"/>
              <a:chExt cx="794903" cy="427157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5868144" y="2400780"/>
                <a:ext cx="794159" cy="427157"/>
                <a:chOff x="5940152" y="3861048"/>
                <a:chExt cx="794159" cy="427157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5940152" y="3861048"/>
                  <a:ext cx="0" cy="42715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6732240" y="3861049"/>
                  <a:ext cx="0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1" name="Group 130"/>
                <p:cNvGrpSpPr/>
                <p:nvPr/>
              </p:nvGrpSpPr>
              <p:grpSpPr>
                <a:xfrm>
                  <a:off x="5940152" y="3861048"/>
                  <a:ext cx="794159" cy="427157"/>
                  <a:chOff x="5940152" y="3861048"/>
                  <a:chExt cx="794159" cy="427157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5940152" y="3861048"/>
                    <a:ext cx="792088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5940152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V="1">
                    <a:off x="5942223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8" name="Straight Connector 127"/>
              <p:cNvCxnSpPr/>
              <p:nvPr/>
            </p:nvCxnSpPr>
            <p:spPr>
              <a:xfrm>
                <a:off x="5870215" y="2827937"/>
                <a:ext cx="792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34"/>
            <p:cNvGrpSpPr/>
            <p:nvPr/>
          </p:nvGrpSpPr>
          <p:grpSpPr>
            <a:xfrm>
              <a:off x="1356405" y="5241568"/>
              <a:ext cx="1512170" cy="285523"/>
              <a:chOff x="5868144" y="2400780"/>
              <a:chExt cx="794903" cy="427157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5868144" y="2400780"/>
                <a:ext cx="794159" cy="427157"/>
                <a:chOff x="5940152" y="3861048"/>
                <a:chExt cx="794159" cy="427157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flipV="1">
                  <a:off x="5940152" y="3861048"/>
                  <a:ext cx="0" cy="42715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6732240" y="3861049"/>
                  <a:ext cx="0" cy="4271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0" name="Group 139"/>
                <p:cNvGrpSpPr/>
                <p:nvPr/>
              </p:nvGrpSpPr>
              <p:grpSpPr>
                <a:xfrm>
                  <a:off x="5940152" y="3861048"/>
                  <a:ext cx="794159" cy="427157"/>
                  <a:chOff x="5940152" y="3861048"/>
                  <a:chExt cx="794159" cy="427157"/>
                </a:xfrm>
              </p:grpSpPr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5940152" y="3861048"/>
                    <a:ext cx="792088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5940152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5942223" y="3861049"/>
                    <a:ext cx="792088" cy="42715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7" name="Straight Connector 136"/>
              <p:cNvCxnSpPr/>
              <p:nvPr/>
            </p:nvCxnSpPr>
            <p:spPr>
              <a:xfrm>
                <a:off x="5870215" y="2827937"/>
                <a:ext cx="7928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/>
            <p:cNvGrpSpPr/>
            <p:nvPr/>
          </p:nvGrpSpPr>
          <p:grpSpPr>
            <a:xfrm>
              <a:off x="5035829" y="2403310"/>
              <a:ext cx="250802" cy="738550"/>
              <a:chOff x="4651022" y="2187285"/>
              <a:chExt cx="250802" cy="738550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4651022" y="2187285"/>
                <a:ext cx="250802" cy="738550"/>
                <a:chOff x="2656260" y="3841118"/>
                <a:chExt cx="250802" cy="846361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5400000" flipV="1">
                  <a:off x="2781661" y="3715718"/>
                  <a:ext cx="0" cy="2508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V="1">
                  <a:off x="2781660" y="4562079"/>
                  <a:ext cx="0" cy="25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>
                  <a:off x="2483881" y="4264299"/>
                  <a:ext cx="846361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2233079" y="4264299"/>
                  <a:ext cx="846361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 flipH="1">
                <a:off x="4782895" y="2187285"/>
                <a:ext cx="1" cy="738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 rot="16200000">
              <a:off x="3452845" y="3917574"/>
              <a:ext cx="424552" cy="584980"/>
              <a:chOff x="4651022" y="2187285"/>
              <a:chExt cx="250802" cy="738550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4651022" y="2187285"/>
                <a:ext cx="250802" cy="738550"/>
                <a:chOff x="2656260" y="3841118"/>
                <a:chExt cx="250802" cy="846361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rot="5400000" flipV="1">
                  <a:off x="2781661" y="3715718"/>
                  <a:ext cx="0" cy="2508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 flipV="1">
                  <a:off x="2781660" y="4562079"/>
                  <a:ext cx="0" cy="25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>
                  <a:off x="2483881" y="4264299"/>
                  <a:ext cx="846361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5400000">
                  <a:off x="2233079" y="4264299"/>
                  <a:ext cx="846361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4" name="Straight Connector 153"/>
              <p:cNvCxnSpPr/>
              <p:nvPr/>
            </p:nvCxnSpPr>
            <p:spPr>
              <a:xfrm flipH="1">
                <a:off x="4782895" y="2187285"/>
                <a:ext cx="1" cy="738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 rot="5400000">
              <a:off x="2784528" y="4618654"/>
              <a:ext cx="232170" cy="64076"/>
              <a:chOff x="3538800" y="3615372"/>
              <a:chExt cx="323247" cy="62232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3538800" y="3649380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/>
              <p:cNvGrpSpPr/>
              <p:nvPr/>
            </p:nvGrpSpPr>
            <p:grpSpPr>
              <a:xfrm>
                <a:off x="3538800" y="3615372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TextBox 167"/>
            <p:cNvSpPr txBox="1"/>
            <p:nvPr/>
          </p:nvSpPr>
          <p:spPr>
            <a:xfrm>
              <a:off x="1749403" y="4022588"/>
              <a:ext cx="1083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Kitchen</a:t>
              </a:r>
              <a:endParaRPr lang="en-GB" sz="12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483768" y="4892339"/>
              <a:ext cx="11444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Two steps down</a:t>
              </a:r>
              <a:endParaRPr lang="en-GB" sz="1000" dirty="0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flipV="1">
              <a:off x="2627784" y="4766777"/>
              <a:ext cx="184755" cy="1255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3247725" y="4491004"/>
              <a:ext cx="11337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Corridor</a:t>
              </a:r>
              <a:endParaRPr lang="en-GB" sz="2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784942" y="2630764"/>
              <a:ext cx="13199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Lounge</a:t>
              </a:r>
              <a:endParaRPr lang="en-GB" sz="1600" dirty="0"/>
            </a:p>
          </p:txBody>
        </p:sp>
        <p:sp>
          <p:nvSpPr>
            <p:cNvPr id="176" name="TextBox 175"/>
            <p:cNvSpPr txBox="1"/>
            <p:nvPr/>
          </p:nvSpPr>
          <p:spPr>
            <a:xfrm rot="5400000">
              <a:off x="2256375" y="1986990"/>
              <a:ext cx="1005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Window</a:t>
              </a:r>
              <a:endParaRPr lang="en-GB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 rot="5400000">
              <a:off x="7710290" y="2380240"/>
              <a:ext cx="1005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Window</a:t>
              </a:r>
              <a:endParaRPr lang="en-GB" sz="12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650025" y="4941169"/>
              <a:ext cx="13199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Shower Room</a:t>
              </a:r>
              <a:endParaRPr lang="en-GB" sz="16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292517" y="2838776"/>
              <a:ext cx="1083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Bedroom</a:t>
              </a:r>
              <a:endParaRPr lang="en-GB" sz="1200" dirty="0"/>
            </a:p>
          </p:txBody>
        </p:sp>
        <p:grpSp>
          <p:nvGrpSpPr>
            <p:cNvPr id="181" name="Group 180"/>
            <p:cNvGrpSpPr/>
            <p:nvPr/>
          </p:nvGrpSpPr>
          <p:grpSpPr>
            <a:xfrm rot="10800000">
              <a:off x="1882290" y="3077784"/>
              <a:ext cx="232170" cy="64076"/>
              <a:chOff x="3538800" y="3615372"/>
              <a:chExt cx="323247" cy="62232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3538800" y="3649380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86" name="Straight Connector 185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/>
            </p:nvGrpSpPr>
            <p:grpSpPr>
              <a:xfrm>
                <a:off x="3538800" y="3615372"/>
                <a:ext cx="323247" cy="28224"/>
                <a:chOff x="1204329" y="4007552"/>
                <a:chExt cx="226218" cy="19752"/>
              </a:xfrm>
            </p:grpSpPr>
            <p:cxnSp>
              <p:nvCxnSpPr>
                <p:cNvPr id="184" name="Straight Connector 183"/>
                <p:cNvCxnSpPr/>
                <p:nvPr/>
              </p:nvCxnSpPr>
              <p:spPr>
                <a:xfrm flipH="1">
                  <a:off x="1204329" y="4007552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>
                  <a:off x="1204329" y="4027304"/>
                  <a:ext cx="2262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8" name="TextBox 187"/>
            <p:cNvSpPr txBox="1"/>
            <p:nvPr/>
          </p:nvSpPr>
          <p:spPr>
            <a:xfrm>
              <a:off x="1284398" y="2630764"/>
              <a:ext cx="11444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Two steps down</a:t>
              </a:r>
              <a:endParaRPr lang="en-GB" sz="1000" dirty="0"/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>
              <a:off x="1749403" y="2898147"/>
              <a:ext cx="107230" cy="1695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>
              <a:off x="539552" y="1700202"/>
              <a:ext cx="0" cy="35413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>
              <a:off x="2245259" y="6168322"/>
              <a:ext cx="4883726" cy="432048"/>
              <a:chOff x="971600" y="6237312"/>
              <a:chExt cx="4883726" cy="432048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971600" y="6237312"/>
                <a:ext cx="4883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Side of house         steep grass slope to car parking</a:t>
                </a:r>
                <a:endParaRPr lang="en-GB" dirty="0"/>
              </a:p>
            </p:txBody>
          </p:sp>
          <p:sp>
            <p:nvSpPr>
              <p:cNvPr id="195" name="Down Arrow 194"/>
              <p:cNvSpPr/>
              <p:nvPr/>
            </p:nvSpPr>
            <p:spPr>
              <a:xfrm>
                <a:off x="2436757" y="6237312"/>
                <a:ext cx="283404" cy="4320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6" name="TextBox 165"/>
            <p:cNvSpPr txBox="1"/>
            <p:nvPr/>
          </p:nvSpPr>
          <p:spPr>
            <a:xfrm>
              <a:off x="2771799" y="241484"/>
              <a:ext cx="34563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u="sng" dirty="0" smtClean="0"/>
                <a:t>THE GARDEN FLAT</a:t>
              </a:r>
              <a:endParaRPr lang="en-GB" sz="28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02251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3201764" y="5692832"/>
            <a:ext cx="4557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7758968" y="1371302"/>
            <a:ext cx="0" cy="431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70885" y="1371302"/>
            <a:ext cx="66880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070884" y="3983753"/>
            <a:ext cx="1" cy="87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70884" y="1371303"/>
            <a:ext cx="1" cy="2878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120508" y="1668071"/>
            <a:ext cx="787196" cy="756084"/>
            <a:chOff x="1403648" y="1484784"/>
            <a:chExt cx="787196" cy="756084"/>
          </a:xfrm>
        </p:grpSpPr>
        <p:cxnSp>
          <p:nvCxnSpPr>
            <p:cNvPr id="22" name="Straight Connector 21"/>
            <p:cNvCxnSpPr/>
            <p:nvPr/>
          </p:nvCxnSpPr>
          <p:spPr>
            <a:xfrm flipH="1" flipV="1">
              <a:off x="1763688" y="1484784"/>
              <a:ext cx="427156" cy="38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403648" y="1844824"/>
              <a:ext cx="427156" cy="396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830804" y="1870674"/>
              <a:ext cx="360040" cy="359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403648" y="1497848"/>
              <a:ext cx="360040" cy="359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1612157" y="3852464"/>
            <a:ext cx="951134" cy="443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070885" y="4860439"/>
            <a:ext cx="2132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03847" y="1389640"/>
            <a:ext cx="1" cy="3470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31640" y="3594786"/>
            <a:ext cx="1" cy="958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43808" y="3594786"/>
            <a:ext cx="1" cy="958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0207" y="3594786"/>
            <a:ext cx="273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43808" y="3594786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331641" y="4553342"/>
            <a:ext cx="15121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355975" y="3159350"/>
            <a:ext cx="936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1389640"/>
            <a:ext cx="1" cy="4299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355976" y="3530394"/>
            <a:ext cx="936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55976" y="3159350"/>
            <a:ext cx="0" cy="37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 rot="5400000">
            <a:off x="2948122" y="1895512"/>
            <a:ext cx="434235" cy="365248"/>
            <a:chOff x="3347864" y="2193083"/>
            <a:chExt cx="308681" cy="257234"/>
          </a:xfrm>
        </p:grpSpPr>
        <p:cxnSp>
          <p:nvCxnSpPr>
            <p:cNvPr id="61" name="Straight Connector 60"/>
            <p:cNvCxnSpPr/>
            <p:nvPr/>
          </p:nvCxnSpPr>
          <p:spPr>
            <a:xfrm rot="10800000" flipV="1">
              <a:off x="3347864" y="2295977"/>
              <a:ext cx="308681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3656545" y="2193083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0800000" flipV="1">
              <a:off x="3371734" y="2193519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rot="16200000">
            <a:off x="5113571" y="2014333"/>
            <a:ext cx="434235" cy="365248"/>
            <a:chOff x="3347864" y="2193083"/>
            <a:chExt cx="308681" cy="257234"/>
          </a:xfrm>
        </p:grpSpPr>
        <p:cxnSp>
          <p:nvCxnSpPr>
            <p:cNvPr id="67" name="Straight Connector 66"/>
            <p:cNvCxnSpPr/>
            <p:nvPr/>
          </p:nvCxnSpPr>
          <p:spPr>
            <a:xfrm rot="10800000" flipV="1">
              <a:off x="3347864" y="2295977"/>
              <a:ext cx="308681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0800000" flipV="1">
              <a:off x="3656545" y="2193083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 flipV="1">
              <a:off x="3371734" y="2193519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 flipH="1">
            <a:off x="5294165" y="4383485"/>
            <a:ext cx="24648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 rot="5400000">
            <a:off x="6398490" y="2268964"/>
            <a:ext cx="1334188" cy="1386767"/>
            <a:chOff x="5901483" y="3101482"/>
            <a:chExt cx="584980" cy="424553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5901484" y="3101482"/>
              <a:ext cx="0" cy="4245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486463" y="3101485"/>
              <a:ext cx="0" cy="424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901483" y="3101483"/>
              <a:ext cx="584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901483" y="3526035"/>
              <a:ext cx="584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193972" y="2924914"/>
              <a:ext cx="2" cy="584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649073" y="3783425"/>
            <a:ext cx="219767" cy="400656"/>
            <a:chOff x="5300465" y="1897834"/>
            <a:chExt cx="219767" cy="400656"/>
          </a:xfrm>
        </p:grpSpPr>
        <p:cxnSp>
          <p:nvCxnSpPr>
            <p:cNvPr id="78" name="Straight Connector 77"/>
            <p:cNvCxnSpPr/>
            <p:nvPr/>
          </p:nvCxnSpPr>
          <p:spPr>
            <a:xfrm rot="5400000" flipV="1">
              <a:off x="5410039" y="1788260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V="1">
              <a:off x="5410658" y="2188916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7617508" y="1791266"/>
            <a:ext cx="219767" cy="400656"/>
            <a:chOff x="5300465" y="1897834"/>
            <a:chExt cx="219767" cy="400656"/>
          </a:xfrm>
        </p:grpSpPr>
        <p:cxnSp>
          <p:nvCxnSpPr>
            <p:cNvPr id="85" name="Straight Connector 84"/>
            <p:cNvCxnSpPr/>
            <p:nvPr/>
          </p:nvCxnSpPr>
          <p:spPr>
            <a:xfrm rot="5400000" flipV="1">
              <a:off x="5410039" y="1788260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V="1">
              <a:off x="5410658" y="2188916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5400000">
            <a:off x="5940696" y="553507"/>
            <a:ext cx="375031" cy="1672266"/>
            <a:chOff x="5300465" y="1897834"/>
            <a:chExt cx="219767" cy="400656"/>
          </a:xfrm>
        </p:grpSpPr>
        <p:cxnSp>
          <p:nvCxnSpPr>
            <p:cNvPr id="88" name="Straight Connector 87"/>
            <p:cNvCxnSpPr/>
            <p:nvPr/>
          </p:nvCxnSpPr>
          <p:spPr>
            <a:xfrm rot="5400000" flipV="1">
              <a:off x="5410039" y="1788260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V="1">
              <a:off x="5410658" y="2188916"/>
              <a:ext cx="0" cy="21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0800000">
            <a:off x="4318128" y="1123368"/>
            <a:ext cx="349068" cy="65754"/>
            <a:chOff x="3538800" y="3615372"/>
            <a:chExt cx="323247" cy="62232"/>
          </a:xfrm>
        </p:grpSpPr>
        <p:grpSp>
          <p:nvGrpSpPr>
            <p:cNvPr id="91" name="Group 90"/>
            <p:cNvGrpSpPr/>
            <p:nvPr/>
          </p:nvGrpSpPr>
          <p:grpSpPr>
            <a:xfrm>
              <a:off x="3538800" y="3649380"/>
              <a:ext cx="323247" cy="28224"/>
              <a:chOff x="1204329" y="4007552"/>
              <a:chExt cx="226218" cy="19752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flipH="1">
                <a:off x="1204329" y="4007552"/>
                <a:ext cx="226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1204329" y="4027304"/>
                <a:ext cx="226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3538800" y="3615372"/>
              <a:ext cx="323247" cy="28224"/>
              <a:chOff x="1204329" y="4007552"/>
              <a:chExt cx="226218" cy="19752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flipH="1">
                <a:off x="1204329" y="4007552"/>
                <a:ext cx="226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1204329" y="4027304"/>
                <a:ext cx="226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4270809" y="1211908"/>
            <a:ext cx="434235" cy="365248"/>
            <a:chOff x="3347864" y="2193083"/>
            <a:chExt cx="308681" cy="257234"/>
          </a:xfrm>
        </p:grpSpPr>
        <p:cxnSp>
          <p:nvCxnSpPr>
            <p:cNvPr id="98" name="Straight Connector 97"/>
            <p:cNvCxnSpPr/>
            <p:nvPr/>
          </p:nvCxnSpPr>
          <p:spPr>
            <a:xfrm rot="10800000" flipV="1">
              <a:off x="3347864" y="2295977"/>
              <a:ext cx="308681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 flipV="1">
              <a:off x="3656545" y="2193083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3371734" y="2193519"/>
              <a:ext cx="0" cy="154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flipH="1">
            <a:off x="7380314" y="2295254"/>
            <a:ext cx="7" cy="133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083075" y="4383485"/>
            <a:ext cx="1" cy="1293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702999" y="1888452"/>
            <a:ext cx="7011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Window</a:t>
            </a:r>
            <a:endParaRPr lang="en-GB" sz="1000" dirty="0"/>
          </a:p>
        </p:txBody>
      </p:sp>
      <p:sp>
        <p:nvSpPr>
          <p:cNvPr id="107" name="TextBox 106"/>
          <p:cNvSpPr txBox="1"/>
          <p:nvPr/>
        </p:nvSpPr>
        <p:spPr>
          <a:xfrm rot="5400000">
            <a:off x="7703113" y="3890994"/>
            <a:ext cx="7011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Window</a:t>
            </a:r>
            <a:endParaRPr lang="en-GB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760747" y="2775035"/>
            <a:ext cx="131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Lounge</a:t>
            </a:r>
            <a:endParaRPr lang="en-GB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454337" y="2925588"/>
            <a:ext cx="1083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Bedroom</a:t>
            </a:r>
            <a:endParaRPr lang="en-GB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814313" y="2295252"/>
            <a:ext cx="1083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Entrance</a:t>
            </a:r>
            <a:endParaRPr lang="en-GB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773153" y="1079014"/>
            <a:ext cx="114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Two steps down</a:t>
            </a:r>
            <a:endParaRPr lang="en-GB" sz="1000" dirty="0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3721935" y="1202125"/>
            <a:ext cx="418017" cy="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580116" y="93001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Picture Window</a:t>
            </a:r>
            <a:endParaRPr lang="en-GB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724128" y="4767535"/>
            <a:ext cx="108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Ensuite</a:t>
            </a:r>
          </a:p>
          <a:p>
            <a:r>
              <a:rPr lang="en-GB" sz="1200" dirty="0" smtClean="0"/>
              <a:t>Shower room</a:t>
            </a:r>
            <a:endParaRPr lang="en-GB" sz="1200" dirty="0"/>
          </a:p>
        </p:txBody>
      </p:sp>
      <p:sp>
        <p:nvSpPr>
          <p:cNvPr id="117" name="TextBox 116"/>
          <p:cNvSpPr txBox="1"/>
          <p:nvPr/>
        </p:nvSpPr>
        <p:spPr>
          <a:xfrm rot="5400000">
            <a:off x="6877197" y="5032769"/>
            <a:ext cx="108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Built in wardrobe</a:t>
            </a:r>
            <a:endParaRPr lang="en-GB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873262" y="4291147"/>
            <a:ext cx="108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Kitchen</a:t>
            </a:r>
            <a:endParaRPr lang="en-GB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737522" y="1083905"/>
            <a:ext cx="630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Door</a:t>
            </a:r>
            <a:endParaRPr lang="en-GB" sz="1000" dirty="0"/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3201764" y="4853603"/>
            <a:ext cx="2564" cy="839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3201765" y="5301208"/>
            <a:ext cx="209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4486944" y="3594786"/>
            <a:ext cx="162819" cy="176111"/>
            <a:chOff x="3814313" y="3629335"/>
            <a:chExt cx="325639" cy="352115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3814313" y="3629442"/>
              <a:ext cx="450" cy="35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139952" y="3629442"/>
              <a:ext cx="0" cy="347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3814313" y="3629335"/>
              <a:ext cx="3256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814313" y="3976919"/>
              <a:ext cx="3256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4897638" y="3607314"/>
            <a:ext cx="162819" cy="176111"/>
            <a:chOff x="3814313" y="3629335"/>
            <a:chExt cx="325639" cy="352115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3814313" y="3629442"/>
              <a:ext cx="450" cy="35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139952" y="3629442"/>
              <a:ext cx="0" cy="347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814313" y="3629335"/>
              <a:ext cx="3256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814313" y="3976919"/>
              <a:ext cx="3256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3810075" y="254184"/>
            <a:ext cx="345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THE TIDES</a:t>
            </a:r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294029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79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Sage User</dc:creator>
  <cp:lastModifiedBy>Lavinia Shivdasani</cp:lastModifiedBy>
  <cp:revision>13</cp:revision>
  <cp:lastPrinted>2016-02-22T15:26:09Z</cp:lastPrinted>
  <dcterms:created xsi:type="dcterms:W3CDTF">2016-02-22T13:21:08Z</dcterms:created>
  <dcterms:modified xsi:type="dcterms:W3CDTF">2016-02-22T15:26:22Z</dcterms:modified>
</cp:coreProperties>
</file>